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85" r:id="rId4"/>
    <p:sldId id="271" r:id="rId5"/>
    <p:sldId id="292" r:id="rId6"/>
    <p:sldId id="298" r:id="rId7"/>
    <p:sldId id="261" r:id="rId8"/>
    <p:sldId id="291" r:id="rId9"/>
    <p:sldId id="266" r:id="rId10"/>
    <p:sldId id="262" r:id="rId11"/>
    <p:sldId id="278" r:id="rId12"/>
    <p:sldId id="260" r:id="rId13"/>
    <p:sldId id="280" r:id="rId14"/>
    <p:sldId id="287" r:id="rId15"/>
    <p:sldId id="276" r:id="rId16"/>
    <p:sldId id="295" r:id="rId17"/>
    <p:sldId id="259" r:id="rId18"/>
    <p:sldId id="281" r:id="rId19"/>
    <p:sldId id="269" r:id="rId20"/>
    <p:sldId id="265" r:id="rId21"/>
    <p:sldId id="270" r:id="rId22"/>
    <p:sldId id="289" r:id="rId23"/>
    <p:sldId id="279" r:id="rId24"/>
    <p:sldId id="258" r:id="rId25"/>
    <p:sldId id="282" r:id="rId26"/>
    <p:sldId id="272" r:id="rId27"/>
    <p:sldId id="283" r:id="rId28"/>
    <p:sldId id="274" r:id="rId29"/>
    <p:sldId id="288" r:id="rId30"/>
    <p:sldId id="273" r:id="rId31"/>
    <p:sldId id="284" r:id="rId32"/>
    <p:sldId id="275" r:id="rId33"/>
    <p:sldId id="294" r:id="rId34"/>
    <p:sldId id="277" r:id="rId35"/>
    <p:sldId id="290" r:id="rId36"/>
    <p:sldId id="296" r:id="rId37"/>
    <p:sldId id="293" r:id="rId38"/>
    <p:sldId id="297" r:id="rId39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86" autoAdjust="0"/>
    <p:restoredTop sz="94670" autoAdjust="0"/>
  </p:normalViewPr>
  <p:slideViewPr>
    <p:cSldViewPr>
      <p:cViewPr varScale="1">
        <p:scale>
          <a:sx n="106" d="100"/>
          <a:sy n="106" d="100"/>
        </p:scale>
        <p:origin x="214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5084763"/>
            <a:ext cx="7593012" cy="1470025"/>
          </a:xfrm>
        </p:spPr>
        <p:txBody>
          <a:bodyPr/>
          <a:lstStyle>
            <a:lvl1pPr algn="l">
              <a:defRPr sz="3600">
                <a:solidFill>
                  <a:srgbClr val="3366FF"/>
                </a:solidFill>
              </a:defRPr>
            </a:lvl1pPr>
          </a:lstStyle>
          <a:p>
            <a:r>
              <a:rPr lang="nl-NL"/>
              <a:t>Click to edit Master title style</a:t>
            </a:r>
          </a:p>
        </p:txBody>
      </p:sp>
    </p:spTree>
  </p:cSld>
  <p:clrMapOvr>
    <a:masterClrMapping/>
  </p:clrMapOvr>
  <p:transition spd="slow" advClick="0" advTm="10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0DB58-193E-476F-BBB5-47222388A5D8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10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875463" y="176213"/>
            <a:ext cx="2138362" cy="594995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76213"/>
            <a:ext cx="6265863" cy="59499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F5E061-FBBF-422F-AFC4-AC91D2598D7A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10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4978A-3F16-492F-9F22-2FC51672EA1D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10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FBD5C-0A61-4688-AB93-5C9D1980682D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10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2801D-280F-462A-91E3-8224FB4053DC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10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5C6CCF-A1DB-4DA2-B87E-A0541A1004BD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10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0C644-28E5-4A3B-9C6D-DE965C5DECA7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10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1C99E2-B023-4D09-B767-627BD8128421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10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1ECBD-2905-46F5-91C6-2D82F6A16F52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10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7F912-30F4-40E2-8AF9-E4BD2E17C97A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10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51100" y="176213"/>
            <a:ext cx="65627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C9D65360-DB11-4B57-93C7-AF6FE1F6C45A}" type="slidenum">
              <a:rPr lang="nl-NL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circle/>
  </p:transition>
  <p:txStyles>
    <p:titleStyle>
      <a:lvl1pPr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  <a:cs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  <a:cs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  <a:cs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  <a:cs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  <a:cs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  <a:cs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  <a:cs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3366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3366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79512" y="5229200"/>
            <a:ext cx="8785100" cy="1470025"/>
          </a:xfrm>
        </p:spPr>
        <p:txBody>
          <a:bodyPr/>
          <a:lstStyle/>
          <a:p>
            <a:pPr algn="ctr"/>
            <a:r>
              <a:rPr lang="nl-BE" sz="4400" dirty="0">
                <a:solidFill>
                  <a:srgbClr val="000066"/>
                </a:solidFill>
                <a:latin typeface="Stencil" pitchFamily="82" charset="0"/>
              </a:rPr>
              <a:t>KCS Machelen 1921-2022</a:t>
            </a:r>
          </a:p>
        </p:txBody>
      </p:sp>
    </p:spTree>
  </p:cSld>
  <p:clrMapOvr>
    <a:masterClrMapping/>
  </p:clrMapOvr>
  <p:transition spd="slow" advClick="0" advTm="10000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6B02929-FB18-0C6A-30EA-1D20EF222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9872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B35C00-5F05-A628-CAAB-96D5298E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501" y="0"/>
            <a:ext cx="5819775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52680"/>
      </p:ext>
    </p:extLst>
  </p:cSld>
  <p:clrMapOvr>
    <a:masterClrMapping/>
  </p:clrMapOvr>
  <p:transition spd="slow" advClick="0" advTm="10000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2C459F2-5C39-0530-6188-40EAE3D28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0" y="-8379"/>
            <a:ext cx="45741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A0AB6DD-5F84-3337-01F0-40F567CB2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901" y="0"/>
            <a:ext cx="4574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53937"/>
      </p:ext>
    </p:extLst>
  </p:cSld>
  <p:clrMapOvr>
    <a:masterClrMapping/>
  </p:clrMapOvr>
  <p:transition spd="slow" advClick="0" advTm="10000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17FBF2D-504B-A00D-B877-793AFEE4D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86201"/>
      </p:ext>
    </p:extLst>
  </p:cSld>
  <p:clrMapOvr>
    <a:masterClrMapping/>
  </p:clrMapOvr>
  <p:transition spd="slow" advClick="0" advTm="10000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en fotobeschrijving beschikbaar.">
            <a:extLst>
              <a:ext uri="{FF2B5EF4-FFF2-40B4-BE49-F238E27FC236}">
                <a16:creationId xmlns:a16="http://schemas.microsoft.com/office/drawing/2014/main" id="{58241F9A-4E2E-C8EC-2AAF-BDDF0F2E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24"/>
            <a:ext cx="4593255" cy="349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en fotobeschrijving beschikbaar.">
            <a:extLst>
              <a:ext uri="{FF2B5EF4-FFF2-40B4-BE49-F238E27FC236}">
                <a16:creationId xmlns:a16="http://schemas.microsoft.com/office/drawing/2014/main" id="{61E311E8-DAB5-83A4-BDDD-6CFC984FB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0382"/>
            <a:ext cx="4572000" cy="340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een fotobeschrijving beschikbaar.">
            <a:extLst>
              <a:ext uri="{FF2B5EF4-FFF2-40B4-BE49-F238E27FC236}">
                <a16:creationId xmlns:a16="http://schemas.microsoft.com/office/drawing/2014/main" id="{BE38866F-6CCA-3E10-8801-5559F3EE6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44" y="-21630"/>
            <a:ext cx="4593256" cy="34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een fotobeschrijving beschikbaar.">
            <a:extLst>
              <a:ext uri="{FF2B5EF4-FFF2-40B4-BE49-F238E27FC236}">
                <a16:creationId xmlns:a16="http://schemas.microsoft.com/office/drawing/2014/main" id="{F2B49090-D032-4840-8B81-C36F6A044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44" y="3472588"/>
            <a:ext cx="4593256" cy="340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284938"/>
      </p:ext>
    </p:extLst>
  </p:cSld>
  <p:clrMapOvr>
    <a:masterClrMapping/>
  </p:clrMapOvr>
  <p:transition spd="slow" advClick="0" advTm="10000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02AF32-A516-06A2-3DEF-F4183C5CE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19504" y="-1137012"/>
            <a:ext cx="6957391" cy="923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75925"/>
      </p:ext>
    </p:extLst>
  </p:cSld>
  <p:clrMapOvr>
    <a:masterClrMapping/>
  </p:clrMapOvr>
  <p:transition spd="slow" advClick="0" advTm="10000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6C3B25F-BEF6-1D2C-E0C4-40E810407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14" y="0"/>
            <a:ext cx="9169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55439"/>
      </p:ext>
    </p:extLst>
  </p:cSld>
  <p:clrMapOvr>
    <a:masterClrMapping/>
  </p:clrMapOvr>
  <p:transition spd="slow" advClick="0" advTm="10000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40F0273-C5C3-A29E-3E39-B6B868AEE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6" y="17942"/>
            <a:ext cx="9123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58388"/>
      </p:ext>
    </p:extLst>
  </p:cSld>
  <p:clrMapOvr>
    <a:masterClrMapping/>
  </p:clrMapOvr>
  <p:transition spd="slow" advClick="0" advTm="10000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F5208A5-CE04-955A-41AB-D781E3745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17182"/>
      </p:ext>
    </p:extLst>
  </p:cSld>
  <p:clrMapOvr>
    <a:masterClrMapping/>
  </p:clrMapOvr>
  <p:transition spd="slow" advClick="0" advTm="10000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een fotobeschrijving beschikbaar.">
            <a:extLst>
              <a:ext uri="{FF2B5EF4-FFF2-40B4-BE49-F238E27FC236}">
                <a16:creationId xmlns:a16="http://schemas.microsoft.com/office/drawing/2014/main" id="{337A485B-34DD-CE67-74C5-D822838F1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901811"/>
      </p:ext>
    </p:extLst>
  </p:cSld>
  <p:clrMapOvr>
    <a:masterClrMapping/>
  </p:clrMapOvr>
  <p:transition spd="slow" advClick="0" advTm="10000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8EB28AE-E271-B1C8-B0CF-D0D87DB2F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"/>
            <a:ext cx="9144000" cy="685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34215"/>
      </p:ext>
    </p:extLst>
  </p:cSld>
  <p:clrMapOvr>
    <a:masterClrMapping/>
  </p:clrMapOvr>
  <p:transition spd="slow" advClick="0" advTm="10000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94BFEA5-56FA-6300-5AF8-6871EEEA4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99567"/>
      </p:ext>
    </p:extLst>
  </p:cSld>
  <p:clrMapOvr>
    <a:masterClrMapping/>
  </p:clrMapOvr>
  <p:transition spd="slow" advClick="0" advTm="10000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3E74C3D-04DA-946C-B806-B627651D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"/>
            <a:ext cx="4355976" cy="688239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8631434-8D0C-5837-FC27-FD7A86229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96" y="-10297"/>
            <a:ext cx="4794320" cy="686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93118"/>
      </p:ext>
    </p:extLst>
  </p:cSld>
  <p:clrMapOvr>
    <a:masterClrMapping/>
  </p:clrMapOvr>
  <p:transition spd="slow" advClick="0" advTm="10000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CF9CA4B-4D98-422E-52D6-2BF079490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25119"/>
      </p:ext>
    </p:extLst>
  </p:cSld>
  <p:clrMapOvr>
    <a:masterClrMapping/>
  </p:clrMapOvr>
  <p:transition spd="slow" advClick="0" advTm="10000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A6855EF-8B8B-0B05-02D1-7AAA2D25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74"/>
          <a:stretch/>
        </p:blipFill>
        <p:spPr>
          <a:xfrm rot="5400000">
            <a:off x="3536777" y="-3539460"/>
            <a:ext cx="2061852" cy="913876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D14F25A-CBB2-394E-4110-75ABEDEA6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16832"/>
            <a:ext cx="3628981" cy="494116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5305EAF-E2AD-2E01-A1A7-E266FEEFB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1916832"/>
            <a:ext cx="5508104" cy="493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20990"/>
      </p:ext>
    </p:extLst>
  </p:cSld>
  <p:clrMapOvr>
    <a:masterClrMapping/>
  </p:clrMapOvr>
  <p:transition spd="slow" advClick="0" advTm="10000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een fotobeschrijving beschikbaar.">
            <a:extLst>
              <a:ext uri="{FF2B5EF4-FFF2-40B4-BE49-F238E27FC236}">
                <a16:creationId xmlns:a16="http://schemas.microsoft.com/office/drawing/2014/main" id="{96F0D708-0F72-6490-22AE-F7EA53C9D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803865"/>
      </p:ext>
    </p:extLst>
  </p:cSld>
  <p:clrMapOvr>
    <a:masterClrMapping/>
  </p:clrMapOvr>
  <p:transition spd="slow" advClick="0" advTm="10000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EDFD24A-01CE-3F4E-2387-2CDAB421D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36706"/>
      </p:ext>
    </p:extLst>
  </p:cSld>
  <p:clrMapOvr>
    <a:masterClrMapping/>
  </p:clrMapOvr>
  <p:transition spd="slow" advClick="0" advTm="10000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99AF372-015E-99C1-2CDF-F6103C3C9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25"/>
            <a:ext cx="4394142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3E9D779-837A-B6B0-136C-64A4D85B4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642" y="0"/>
            <a:ext cx="4852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50498"/>
      </p:ext>
    </p:extLst>
  </p:cSld>
  <p:clrMapOvr>
    <a:masterClrMapping/>
  </p:clrMapOvr>
  <p:transition spd="slow" advClick="0" advTm="10000">
    <p:circl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1E5A2D9-AFB3-F2F0-7A80-BC7526800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77808"/>
      </p:ext>
    </p:extLst>
  </p:cSld>
  <p:clrMapOvr>
    <a:masterClrMapping/>
  </p:clrMapOvr>
  <p:transition spd="slow" advClick="0" advTm="10000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460277E-5641-CF3C-6196-388871C26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01482"/>
      </p:ext>
    </p:extLst>
  </p:cSld>
  <p:clrMapOvr>
    <a:masterClrMapping/>
  </p:clrMapOvr>
  <p:transition spd="slow" advClick="0" advTm="10000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3BEFFA4-E2EE-C6CC-2DA1-DB43BEE39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02"/>
            <a:ext cx="9144000" cy="68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79478"/>
      </p:ext>
    </p:extLst>
  </p:cSld>
  <p:clrMapOvr>
    <a:masterClrMapping/>
  </p:clrMapOvr>
  <p:transition spd="slow" advClick="0" advTm="10000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E597FEF-BF18-9365-602E-F16F53883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56301"/>
      </p:ext>
    </p:extLst>
  </p:cSld>
  <p:clrMapOvr>
    <a:masterClrMapping/>
  </p:clrMapOvr>
  <p:transition spd="slow" advClick="0" advTm="10000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BCBC4E0-84E1-B1DA-57C7-BB899BCC8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2328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C9F502-B132-FCDD-2130-534DBCED6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5" y="0"/>
            <a:ext cx="3705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0092"/>
      </p:ext>
    </p:extLst>
  </p:cSld>
  <p:clrMapOvr>
    <a:masterClrMapping/>
  </p:clrMapOvr>
  <p:transition spd="slow" advClick="0" advTm="10000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B14C742-FBD4-886B-D333-A392D612B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" y="0"/>
            <a:ext cx="9134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17530"/>
      </p:ext>
    </p:extLst>
  </p:cSld>
  <p:clrMapOvr>
    <a:masterClrMapping/>
  </p:clrMapOvr>
  <p:transition spd="slow" advClick="0" advTm="10000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F5CA6EB-DDE2-D9CC-49B6-3F9AAA894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621"/>
            <a:ext cx="5200047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9DE65C-0215-8951-C581-B60D3C233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" t="-93" r="872" b="93"/>
          <a:stretch/>
        </p:blipFill>
        <p:spPr>
          <a:xfrm>
            <a:off x="5200047" y="0"/>
            <a:ext cx="3960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24438"/>
      </p:ext>
    </p:extLst>
  </p:cSld>
  <p:clrMapOvr>
    <a:masterClrMapping/>
  </p:clrMapOvr>
  <p:transition spd="slow" advClick="0" advTm="10000"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97F0C2E-FC51-75C0-46B8-AC8AE54E4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98901"/>
      </p:ext>
    </p:extLst>
  </p:cSld>
  <p:clrMapOvr>
    <a:masterClrMapping/>
  </p:clrMapOvr>
  <p:transition spd="slow" advClick="0" advTm="10000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4726F5C-BDAA-7DFF-CAEF-51C68C943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53679" y="-1169852"/>
            <a:ext cx="6874173" cy="91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43300"/>
      </p:ext>
    </p:extLst>
  </p:cSld>
  <p:clrMapOvr>
    <a:masterClrMapping/>
  </p:clrMapOvr>
  <p:transition spd="slow" advClick="0" advTm="10000">
    <p:circl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8391357-12CB-3B49-7B80-4BE0368A6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90220"/>
      </p:ext>
    </p:extLst>
  </p:cSld>
  <p:clrMapOvr>
    <a:masterClrMapping/>
  </p:clrMapOvr>
  <p:transition spd="slow" advClick="0" advTm="10000">
    <p:circl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52772A0-7E85-B300-3196-EE304FF61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32897" y="-1132897"/>
            <a:ext cx="6878207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46085"/>
      </p:ext>
    </p:extLst>
  </p:cSld>
  <p:clrMapOvr>
    <a:masterClrMapping/>
  </p:clrMapOvr>
  <p:transition spd="slow" advClick="0" advTm="10000"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A2E8627-084A-250C-810F-DBB1C524F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00017"/>
      </p:ext>
    </p:extLst>
  </p:cSld>
  <p:clrMapOvr>
    <a:masterClrMapping/>
  </p:clrMapOvr>
  <p:transition spd="slow" advClick="0" advTm="10000">
    <p:circl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9DBFC6-134A-28AB-F060-AE361C6AB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10838"/>
      </p:ext>
    </p:extLst>
  </p:cSld>
  <p:clrMapOvr>
    <a:masterClrMapping/>
  </p:clrMapOvr>
  <p:transition spd="slow" advClick="0" advTm="10000"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F1F24F-CE2E-F1D7-A614-201DB6CD0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24030"/>
      </p:ext>
    </p:extLst>
  </p:cSld>
  <p:clrMapOvr>
    <a:masterClrMapping/>
  </p:clrMapOvr>
  <p:transition spd="slow" advClick="0" advTm="10000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3E9ED73-0434-408E-1841-270F315E0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13" y="-1"/>
            <a:ext cx="916861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63772"/>
      </p:ext>
    </p:extLst>
  </p:cSld>
  <p:clrMapOvr>
    <a:masterClrMapping/>
  </p:clrMapOvr>
  <p:transition spd="slow" advClick="0" advTm="10000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BD2F01B-2CBE-2C5C-45AB-836BA144D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45698"/>
      </p:ext>
    </p:extLst>
  </p:cSld>
  <p:clrMapOvr>
    <a:masterClrMapping/>
  </p:clrMapOvr>
  <p:transition spd="slow" advClick="0" advTm="10000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773880-D05E-4A1C-61A3-B13CC38CC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55"/>
            <a:ext cx="4522510" cy="340074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06E9C03-1525-72CE-B6A3-310918BE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510" y="0"/>
            <a:ext cx="4621490" cy="34427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6E78FB2-B8B4-1A11-C575-A52E1EE40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2775"/>
            <a:ext cx="4572000" cy="341522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8D42609-05B2-B537-97E4-59CF71DF4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510" y="3449220"/>
            <a:ext cx="4632460" cy="340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23999"/>
      </p:ext>
    </p:extLst>
  </p:cSld>
  <p:clrMapOvr>
    <a:masterClrMapping/>
  </p:clrMapOvr>
  <p:transition spd="slow" advClick="0" advTm="10000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F399496-1B61-8F0B-601A-C8B96498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100" y="176213"/>
            <a:ext cx="6562725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2914805-415A-A737-2DA4-EBD52EDD1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41" y="0"/>
            <a:ext cx="917828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7889967"/>
      </p:ext>
    </p:extLst>
  </p:cSld>
  <p:clrMapOvr>
    <a:masterClrMapping/>
  </p:clrMapOvr>
  <p:transition spd="slow" advClick="0" advTm="10000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9A1200-11D0-101B-BC72-321C9F32B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94" y="7630"/>
            <a:ext cx="9144000" cy="370940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F9942C3-2929-AF42-93F7-D37DB45C69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74"/>
          <a:stretch/>
        </p:blipFill>
        <p:spPr>
          <a:xfrm>
            <a:off x="-17867" y="3717032"/>
            <a:ext cx="9144000" cy="315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47252"/>
      </p:ext>
    </p:extLst>
  </p:cSld>
  <p:clrMapOvr>
    <a:masterClrMapping/>
  </p:clrMapOvr>
  <p:transition spd="slow" advClick="0" advTm="10000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CE549A6-7610-E59D-A0BA-C3735CB75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1144"/>
      </p:ext>
    </p:extLst>
  </p:cSld>
  <p:clrMapOvr>
    <a:masterClrMapping/>
  </p:clrMapOvr>
  <p:transition spd="slow" advClick="0" advTm="10000">
    <p:circle/>
  </p:transition>
</p:sld>
</file>

<file path=ppt/theme/theme1.xml><?xml version="1.0" encoding="utf-8"?>
<a:theme xmlns:a="http://schemas.openxmlformats.org/drawingml/2006/main" name="kcs-machelen-v1">
  <a:themeElements>
    <a:clrScheme name="kcs-machelen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cs-machelen-v1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cs-machelen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cs-machelen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cs-machelen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cs-machelen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cs-machelen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cs-machelen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s-machelen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s-machelen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s-machelen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s-machelen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s-machelen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s-machelen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kcs-machelen-v1</Template>
  <TotalTime>0</TotalTime>
  <Words>3</Words>
  <Application>Microsoft Office PowerPoint</Application>
  <PresentationFormat>Diavoorstelling (4:3)</PresentationFormat>
  <Paragraphs>1</Paragraphs>
  <Slides>38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2" baseType="lpstr">
      <vt:lpstr>Arial</vt:lpstr>
      <vt:lpstr>Calibri</vt:lpstr>
      <vt:lpstr>Stencil</vt:lpstr>
      <vt:lpstr>kcs-machelen-v1</vt:lpstr>
      <vt:lpstr>KCS Machelen 1921-2022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 Van Baelen</dc:creator>
  <cp:lastModifiedBy>BINST, Kris</cp:lastModifiedBy>
  <cp:revision>160</cp:revision>
  <dcterms:created xsi:type="dcterms:W3CDTF">2013-07-30T16:56:36Z</dcterms:created>
  <dcterms:modified xsi:type="dcterms:W3CDTF">2022-06-11T11:10:54Z</dcterms:modified>
</cp:coreProperties>
</file>